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30A0186-EB22-4267-8513-8A38C4AD0D8F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D661C40-40A5-45A0-9EC3-9535053E6E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26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86200"/>
            <a:ext cx="7772400" cy="22609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PAPARAN KEPALA DESA</a:t>
            </a:r>
            <a:b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MUSRENBANGDES TAHUN 2018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543800" cy="487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KARANGWUNI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24 SEPTEMBER 2018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Lanjutan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penyelenggaraan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 </a:t>
            </a:r>
            <a:r>
              <a:rPr lang="en-US" sz="3200" dirty="0" err="1" smtClean="0"/>
              <a:t>desa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Pembentukan</a:t>
            </a:r>
            <a:r>
              <a:rPr lang="en-US" dirty="0" smtClean="0"/>
              <a:t> BPD</a:t>
            </a:r>
          </a:p>
          <a:p>
            <a:pPr lvl="1"/>
            <a:r>
              <a:rPr lang="en-US" dirty="0" err="1" smtClean="0"/>
              <a:t>Persipan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Tanah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( PTSL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RENCANA PROGRAM BIDANG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400" dirty="0" err="1" smtClean="0"/>
              <a:t>Insentif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 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PAUD </a:t>
            </a:r>
          </a:p>
          <a:p>
            <a:pPr lvl="1"/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wisata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endParaRPr lang="en-US" sz="2400" dirty="0" smtClean="0"/>
          </a:p>
          <a:p>
            <a:pPr lvl="1"/>
            <a:r>
              <a:rPr lang="en-US" sz="2400" dirty="0" smtClean="0"/>
              <a:t> Pembangunan </a:t>
            </a:r>
            <a:r>
              <a:rPr lang="en-US" sz="2400" dirty="0" err="1" smtClean="0"/>
              <a:t>turap</a:t>
            </a:r>
            <a:r>
              <a:rPr lang="en-US" sz="2400" dirty="0" smtClean="0"/>
              <a:t>/</a:t>
            </a:r>
            <a:r>
              <a:rPr lang="en-US" sz="2400" dirty="0" err="1" smtClean="0"/>
              <a:t>talud</a:t>
            </a:r>
            <a:r>
              <a:rPr lang="en-US" sz="2400" dirty="0" smtClean="0"/>
              <a:t>/</a:t>
            </a:r>
            <a:r>
              <a:rPr lang="en-US" sz="2400" dirty="0" err="1" smtClean="0"/>
              <a:t>bronjong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(</a:t>
            </a:r>
            <a:r>
              <a:rPr lang="en-US" sz="2400" dirty="0" err="1" smtClean="0"/>
              <a:t>Duwet</a:t>
            </a:r>
            <a:r>
              <a:rPr lang="en-US" sz="2400" dirty="0" smtClean="0"/>
              <a:t>, </a:t>
            </a:r>
            <a:r>
              <a:rPr lang="en-US" sz="2400" dirty="0" err="1" smtClean="0"/>
              <a:t>Karangwuni</a:t>
            </a:r>
            <a:r>
              <a:rPr lang="en-US" sz="2400" dirty="0" smtClean="0"/>
              <a:t>, </a:t>
            </a:r>
            <a:r>
              <a:rPr lang="en-US" sz="2400" dirty="0" err="1" smtClean="0"/>
              <a:t>Sriten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err="1" smtClean="0"/>
              <a:t>Rehabilitasi</a:t>
            </a:r>
            <a:r>
              <a:rPr lang="en-US" sz="2400" dirty="0" smtClean="0"/>
              <a:t>/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(</a:t>
            </a:r>
            <a:r>
              <a:rPr lang="en-US" sz="2400" dirty="0" err="1" smtClean="0"/>
              <a:t>kebersihan</a:t>
            </a:r>
            <a:r>
              <a:rPr lang="en-US" sz="2400" dirty="0" smtClean="0"/>
              <a:t> </a:t>
            </a:r>
            <a:r>
              <a:rPr lang="en-US" sz="2400" dirty="0" err="1" smtClean="0"/>
              <a:t>Jln</a:t>
            </a:r>
            <a:r>
              <a:rPr lang="en-US" sz="2400" dirty="0" smtClean="0"/>
              <a:t> ) </a:t>
            </a:r>
          </a:p>
          <a:p>
            <a:pPr lvl="1"/>
            <a:r>
              <a:rPr lang="en-ID" sz="2400" dirty="0" err="1" smtClean="0"/>
              <a:t>Rehabilitasi</a:t>
            </a:r>
            <a:r>
              <a:rPr lang="en-ID" sz="2400" dirty="0" smtClean="0"/>
              <a:t> /</a:t>
            </a:r>
            <a:r>
              <a:rPr lang="en-ID" sz="2400" dirty="0" err="1" smtClean="0"/>
              <a:t>Pemeliharaan</a:t>
            </a:r>
            <a:r>
              <a:rPr lang="en-ID" sz="2400" dirty="0" smtClean="0"/>
              <a:t> </a:t>
            </a:r>
            <a:r>
              <a:rPr lang="en-ID" sz="2400" dirty="0" err="1" smtClean="0"/>
              <a:t>jalan</a:t>
            </a:r>
            <a:r>
              <a:rPr lang="en-ID" sz="2400" dirty="0" smtClean="0"/>
              <a:t> </a:t>
            </a:r>
            <a:r>
              <a:rPr lang="en-ID" sz="2400" dirty="0" err="1" smtClean="0"/>
              <a:t>lingkungan</a:t>
            </a:r>
            <a:r>
              <a:rPr lang="en-ID" sz="2400" dirty="0" smtClean="0"/>
              <a:t> </a:t>
            </a:r>
            <a:r>
              <a:rPr lang="en-ID" sz="2400" dirty="0" err="1" smtClean="0"/>
              <a:t>pemukiman</a:t>
            </a:r>
            <a:r>
              <a:rPr lang="en-ID" sz="2400" dirty="0" smtClean="0"/>
              <a:t> ( </a:t>
            </a:r>
            <a:r>
              <a:rPr lang="en-ID" sz="2400" dirty="0" err="1" smtClean="0"/>
              <a:t>Cor</a:t>
            </a:r>
            <a:r>
              <a:rPr lang="en-ID" sz="2400" dirty="0" smtClean="0"/>
              <a:t> </a:t>
            </a:r>
            <a:r>
              <a:rPr lang="en-ID" sz="2400" dirty="0" err="1" smtClean="0"/>
              <a:t>rabat</a:t>
            </a:r>
            <a:r>
              <a:rPr lang="en-ID" sz="2400" dirty="0" smtClean="0"/>
              <a:t> ) (</a:t>
            </a:r>
            <a:r>
              <a:rPr lang="en-ID" sz="2400" dirty="0" err="1" smtClean="0"/>
              <a:t>Kerdonmiri</a:t>
            </a:r>
            <a:r>
              <a:rPr lang="en-ID" sz="2400" dirty="0" smtClean="0"/>
              <a:t>, </a:t>
            </a:r>
            <a:r>
              <a:rPr lang="en-ID" sz="2400" dirty="0" err="1" smtClean="0"/>
              <a:t>Pampang</a:t>
            </a:r>
            <a:r>
              <a:rPr lang="en-ID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</a:p>
          <a:p>
            <a:pPr lvl="1"/>
            <a:r>
              <a:rPr lang="en-ID" sz="2400" dirty="0" err="1" smtClean="0"/>
              <a:t>Pembinaan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pengembangan</a:t>
            </a:r>
            <a:r>
              <a:rPr lang="en-ID" sz="2400" dirty="0" smtClean="0"/>
              <a:t> POSYANDU</a:t>
            </a:r>
          </a:p>
          <a:p>
            <a:pPr lvl="1"/>
            <a:r>
              <a:rPr lang="en-ID" sz="2400" dirty="0" err="1" smtClean="0"/>
              <a:t>Pengembangan</a:t>
            </a:r>
            <a:r>
              <a:rPr lang="en-ID" sz="2400" dirty="0" smtClean="0"/>
              <a:t> </a:t>
            </a:r>
            <a:r>
              <a:rPr lang="en-ID" sz="2400" dirty="0" err="1"/>
              <a:t>D</a:t>
            </a:r>
            <a:r>
              <a:rPr lang="en-ID" sz="2400" dirty="0" err="1" smtClean="0"/>
              <a:t>esa</a:t>
            </a:r>
            <a:r>
              <a:rPr lang="en-ID" sz="2400" dirty="0" smtClean="0"/>
              <a:t> </a:t>
            </a:r>
            <a:r>
              <a:rPr lang="en-ID" sz="2400" dirty="0" err="1" smtClean="0"/>
              <a:t>siaga</a:t>
            </a:r>
            <a:endParaRPr lang="en-ID" sz="2400" dirty="0" smtClean="0"/>
          </a:p>
          <a:p>
            <a:pPr lvl="1"/>
            <a:r>
              <a:rPr lang="en-ID" sz="2400" dirty="0" err="1" smtClean="0"/>
              <a:t>Rehabilitasi</a:t>
            </a:r>
            <a:r>
              <a:rPr lang="en-ID" sz="2400" dirty="0" smtClean="0"/>
              <a:t> </a:t>
            </a:r>
            <a:r>
              <a:rPr lang="en-ID" sz="2400" dirty="0" err="1" smtClean="0"/>
              <a:t>Lapangan</a:t>
            </a:r>
            <a:r>
              <a:rPr lang="en-ID" sz="2400" dirty="0" smtClean="0"/>
              <a:t> </a:t>
            </a:r>
            <a:r>
              <a:rPr lang="en-ID" sz="2400" dirty="0" err="1" smtClean="0"/>
              <a:t>Olah</a:t>
            </a:r>
            <a:r>
              <a:rPr lang="en-ID" sz="2400" dirty="0" smtClean="0"/>
              <a:t> raga ( </a:t>
            </a:r>
            <a:r>
              <a:rPr lang="en-ID" sz="2400" dirty="0" err="1" smtClean="0"/>
              <a:t>Kerdonmiri</a:t>
            </a:r>
            <a:r>
              <a:rPr lang="en-ID" sz="2400" dirty="0" smtClean="0"/>
              <a:t> )</a:t>
            </a:r>
            <a:endParaRPr lang="en-US" sz="2400" dirty="0" smtClean="0"/>
          </a:p>
          <a:p>
            <a:pPr lvl="1"/>
            <a:endParaRPr lang="en-ID" sz="2400" dirty="0"/>
          </a:p>
          <a:p>
            <a:pPr lvl="1"/>
            <a:endParaRPr lang="en-ID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RENCANA PROGRAM BIDANG PEMBINAAN KEMASYARAKATAN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RT/RW </a:t>
            </a:r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PKK </a:t>
            </a:r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Karangtaruna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kenakalan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 </a:t>
            </a:r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</a:p>
          <a:p>
            <a:pPr lvl="1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r>
              <a:rPr lang="en-US" dirty="0" smtClean="0"/>
              <a:t> (</a:t>
            </a:r>
            <a:r>
              <a:rPr lang="en-US" dirty="0" err="1" smtClean="0"/>
              <a:t>Sablon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TKPKDesa</a:t>
            </a:r>
            <a:r>
              <a:rPr lang="en-US" dirty="0" smtClean="0"/>
              <a:t>  </a:t>
            </a:r>
          </a:p>
          <a:p>
            <a:pPr lvl="1"/>
            <a:r>
              <a:rPr lang="en-ID" dirty="0" err="1" smtClean="0"/>
              <a:t>Pemberdayaan</a:t>
            </a:r>
            <a:r>
              <a:rPr lang="en-ID" dirty="0" smtClean="0"/>
              <a:t> </a:t>
            </a:r>
            <a:r>
              <a:rPr lang="en-ID" dirty="0" err="1" smtClean="0"/>
              <a:t>warga</a:t>
            </a:r>
            <a:r>
              <a:rPr lang="en-ID" dirty="0" smtClean="0"/>
              <a:t> </a:t>
            </a:r>
            <a:r>
              <a:rPr lang="en-ID" dirty="0" err="1" smtClean="0"/>
              <a:t>difabel</a:t>
            </a:r>
            <a:r>
              <a:rPr lang="en-ID" dirty="0" smtClean="0"/>
              <a:t>/</a:t>
            </a:r>
            <a:r>
              <a:rPr lang="en-ID" dirty="0" err="1" smtClean="0"/>
              <a:t>Distabilitas</a:t>
            </a:r>
            <a:endParaRPr lang="en-ID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LANJUTAN RENCANA PROGRAM BIDANG PEMBINAAN KEMASYARAKATAN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stimulan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RENCANA PROGRAM </a:t>
            </a:r>
            <a:br>
              <a:rPr lang="en-US" sz="3200" dirty="0" smtClean="0"/>
            </a:br>
            <a:r>
              <a:rPr lang="en-US" sz="3200" dirty="0" smtClean="0"/>
              <a:t>BIDANG PEMBERDAYAAN MASYARAKAT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BPD </a:t>
            </a:r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LPMD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LANJUTAN RENCANA PROGRAM </a:t>
            </a:r>
            <a:br>
              <a:rPr lang="en-US" sz="3200" dirty="0" smtClean="0"/>
            </a:br>
            <a:r>
              <a:rPr lang="en-US" sz="3200" dirty="0" smtClean="0"/>
              <a:t>BIDANG PEMBERDAYAAN MASYARAKAT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stimulan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infrasturuktur</a:t>
            </a:r>
            <a:r>
              <a:rPr lang="en-US" dirty="0" smtClean="0"/>
              <a:t> </a:t>
            </a:r>
            <a:r>
              <a:rPr lang="en-US" dirty="0" err="1" smtClean="0"/>
              <a:t>padukuhan</a:t>
            </a:r>
            <a:r>
              <a:rPr lang="en-US" dirty="0" smtClean="0"/>
              <a:t>  </a:t>
            </a:r>
          </a:p>
          <a:p>
            <a:pPr lvl="1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/ </a:t>
            </a:r>
            <a:r>
              <a:rPr lang="en-US" dirty="0" err="1" smtClean="0"/>
              <a:t>Ternak</a:t>
            </a:r>
            <a:endParaRPr lang="en-US" dirty="0" smtClean="0"/>
          </a:p>
          <a:p>
            <a:pPr lvl="1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  (</a:t>
            </a:r>
            <a:r>
              <a:rPr lang="en-US" dirty="0" err="1" smtClean="0"/>
              <a:t>Olahan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 </a:t>
            </a:r>
            <a:r>
              <a:rPr lang="en-US" dirty="0" err="1" smtClean="0"/>
              <a:t>Merajut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)</a:t>
            </a:r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stimulan</a:t>
            </a:r>
            <a:r>
              <a:rPr lang="en-US" dirty="0" smtClean="0"/>
              <a:t> </a:t>
            </a:r>
            <a:r>
              <a:rPr lang="en-US" dirty="0" err="1" smtClean="0"/>
              <a:t>jamban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asuh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 smtClean="0"/>
          </a:p>
          <a:p>
            <a:pPr lvl="1"/>
            <a:r>
              <a:rPr lang="en-US" dirty="0" err="1" smtClean="0"/>
              <a:t>Pembinaan</a:t>
            </a:r>
            <a:r>
              <a:rPr lang="en-US" dirty="0" smtClean="0"/>
              <a:t>/ </a:t>
            </a:r>
            <a:r>
              <a:rPr lang="en-US" dirty="0" err="1" smtClean="0"/>
              <a:t>Pelatihan</a:t>
            </a:r>
            <a:r>
              <a:rPr lang="en-US" dirty="0" smtClean="0"/>
              <a:t> Kader </a:t>
            </a:r>
            <a:r>
              <a:rPr lang="en-US" dirty="0" err="1" smtClean="0"/>
              <a:t>posbindu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LANJUTAN RENCANA PROGRAM </a:t>
            </a:r>
            <a:br>
              <a:rPr lang="en-US" sz="3200" dirty="0" smtClean="0"/>
            </a:br>
            <a:r>
              <a:rPr lang="en-US" sz="3200" dirty="0" smtClean="0"/>
              <a:t>BIDANG PEMBERDAYAAN MASYARAKAT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Sosialisasi GEMARIKAN</a:t>
            </a:r>
          </a:p>
          <a:p>
            <a:pPr lvl="1"/>
            <a:r>
              <a:rPr lang="sv-SE" dirty="0" smtClean="0"/>
              <a:t> Pembinaan Kader Kesehatan / KB</a:t>
            </a:r>
          </a:p>
          <a:p>
            <a:pPr lvl="1"/>
            <a:r>
              <a:rPr lang="sv-SE" dirty="0" smtClean="0"/>
              <a:t>Pembinaan Gerakan Sayang Ibu ( GSI )</a:t>
            </a:r>
          </a:p>
          <a:p>
            <a:pPr lvl="1"/>
            <a:r>
              <a:rPr lang="sv-SE" dirty="0" smtClean="0"/>
              <a:t>Pemberdayan UMKM ( Usaha Mikro Kecil Menengah )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9162" y="2967335"/>
            <a:ext cx="8085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SEKIAN DAN TERIMA KASIH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VISI MISI KEPALA DESA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VISI :</a:t>
            </a:r>
          </a:p>
          <a:p>
            <a:pPr algn="ctr"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Menjadikan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yang </a:t>
            </a:r>
            <a:r>
              <a:rPr lang="en-US" b="1" dirty="0" err="1" smtClean="0"/>
              <a:t>bermartabat</a:t>
            </a:r>
            <a:r>
              <a:rPr lang="en-US" b="1" dirty="0" smtClean="0"/>
              <a:t> 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maju</a:t>
            </a:r>
            <a:r>
              <a:rPr lang="en-US" b="1" dirty="0" smtClean="0"/>
              <a:t>, </a:t>
            </a:r>
            <a:r>
              <a:rPr lang="en-US" b="1" dirty="0" err="1" smtClean="0"/>
              <a:t>menuju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Berlandaskan</a:t>
            </a:r>
            <a:r>
              <a:rPr lang="en-US" b="1" dirty="0" smtClean="0"/>
              <a:t> </a:t>
            </a:r>
            <a:r>
              <a:rPr lang="en-US" b="1" dirty="0" err="1" smtClean="0"/>
              <a:t>Iman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Taqwa</a:t>
            </a:r>
            <a:r>
              <a:rPr lang="en-US" dirty="0" smtClean="0"/>
              <a:t> “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n-US" dirty="0" smtClean="0"/>
              <a:t> :</a:t>
            </a:r>
          </a:p>
          <a:p>
            <a:pPr lvl="1"/>
            <a:r>
              <a:rPr lang="fi-FI" dirty="0" smtClean="0"/>
              <a:t>Pengembangan jaring aspirasi masyarakat</a:t>
            </a:r>
          </a:p>
          <a:p>
            <a:pPr lvl="1"/>
            <a:r>
              <a:rPr lang="en-US" dirty="0" err="1" smtClean="0"/>
              <a:t>Pengembangan</a:t>
            </a:r>
            <a:r>
              <a:rPr lang="en-US" dirty="0" smtClean="0"/>
              <a:t> SDM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SDM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smtClean="0"/>
              <a:t>Pembangunan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PROYEKSI PENDAPATAN &amp; RENCANA PROGRAM YANG AKAN DIDANAI DARI APBDESA TAHUN 2019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sz="2400" b="1" dirty="0" smtClean="0"/>
              <a:t>PROYEKSI PENDAPATAN :</a:t>
            </a:r>
          </a:p>
          <a:p>
            <a:endParaRPr lang="en-US" sz="2400" b="1" dirty="0" smtClean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016222"/>
              </p:ext>
            </p:extLst>
          </p:nvPr>
        </p:nvGraphicFramePr>
        <p:xfrm>
          <a:off x="1371600" y="1810649"/>
          <a:ext cx="7543800" cy="462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75"/>
                <a:gridCol w="3851917"/>
                <a:gridCol w="1773054"/>
                <a:gridCol w="1364254"/>
              </a:tblGrid>
              <a:tr h="3074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URAIAN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TAHUN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560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Asli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1.394.401.860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183.500.000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Usaha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BumDesa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4.000.000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4.000.000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Pengelolaan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Aset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Sewa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Kios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Sewa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Kursi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Milik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1.600.000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1.800.000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Lain-Lain PAD yang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Bunga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Bank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Sewa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tanah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Kas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bangunan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746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Sewa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tanah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kas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Pertanian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437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</a:t>
                      </a:r>
                      <a:r>
                        <a:rPr lang="en-ID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Pungutan</a:t>
                      </a:r>
                      <a:r>
                        <a:rPr lang="en-ID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Persiapan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PTSL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150.000.000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Pelepasan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tanah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kas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Terkena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JJLS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1.363.101.860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9354860"/>
              </p:ext>
            </p:extLst>
          </p:nvPr>
        </p:nvGraphicFramePr>
        <p:xfrm>
          <a:off x="457200" y="1143000"/>
          <a:ext cx="8229600" cy="496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276600"/>
                <a:gridCol w="1905000"/>
                <a:gridCol w="2209800"/>
              </a:tblGrid>
              <a:tr h="4569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URAIAN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TAHUN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Pendapatan Transfer 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1.495.835.100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1.495.835.100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Dana Desa (DD)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784.590.000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784.590.000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Bagi Hasil Pajak Daerah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25.796.500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25.796.500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Bagi hasil retribusi Dearah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21.029.700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21.029.700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Alokasi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Dana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Desa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(ADD)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664.418.900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664.418.900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781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Bantuan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Keuangan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Kabupaten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(BKK)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- </a:t>
                      </a: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Bantuan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Keuangan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Propinsi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- </a:t>
                      </a:r>
                    </a:p>
                  </a:txBody>
                  <a:tcPr marL="9525" marR="9525" marT="9525" marB="0" anchor="b"/>
                </a:tc>
              </a:tr>
              <a:tr h="456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Bantuan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Keuangan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-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7191615"/>
              </p:ext>
            </p:extLst>
          </p:nvPr>
        </p:nvGraphicFramePr>
        <p:xfrm>
          <a:off x="457200" y="1600200"/>
          <a:ext cx="8001000" cy="371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33"/>
                <a:gridCol w="3373967"/>
                <a:gridCol w="1826537"/>
                <a:gridCol w="2059663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URAIAN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TAHUN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Lain-lain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Pendapatan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13.500.000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14.200.000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Hibah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sumbangan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pihak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ketiga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9.000.000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9.000.000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Surplus UPK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9.000.000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9.000.000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Sumbangan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Pihak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D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Ketiga</a:t>
                      </a:r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(Air)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700.000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Insentif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lunas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PBB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4.500.000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4.500.000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2.903.736.960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1.693.535.100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RENCANA PROGRAM TH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BIDANG PENYELENGGARAAN PEMERINTAHAN DESA :</a:t>
            </a:r>
          </a:p>
          <a:p>
            <a:pPr lvl="1"/>
            <a:r>
              <a:rPr lang="en-US" sz="2400" dirty="0" err="1" smtClean="0"/>
              <a:t>Siltap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Tunjangan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BPD </a:t>
            </a:r>
          </a:p>
          <a:p>
            <a:pPr lvl="1"/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endParaRPr lang="en-US" sz="2400" dirty="0" smtClean="0"/>
          </a:p>
          <a:p>
            <a:pPr lvl="1"/>
            <a:r>
              <a:rPr lang="en-US" sz="2400" dirty="0" err="1" smtClean="0"/>
              <a:t>Pengadaan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gedung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endParaRPr lang="en-US" sz="2400" dirty="0" smtClean="0"/>
          </a:p>
          <a:p>
            <a:pPr lvl="1"/>
            <a:r>
              <a:rPr lang="en-US" sz="2400" dirty="0" err="1" smtClean="0"/>
              <a:t>Pengadaan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lvl="1"/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/</a:t>
            </a:r>
            <a:r>
              <a:rPr lang="en-US" sz="2400" dirty="0" err="1" smtClean="0"/>
              <a:t>berkala</a:t>
            </a:r>
            <a:r>
              <a:rPr lang="en-US" sz="2400" dirty="0" smtClean="0"/>
              <a:t> </a:t>
            </a:r>
            <a:r>
              <a:rPr lang="en-US" sz="2400" dirty="0" err="1" smtClean="0"/>
              <a:t>kendaraan</a:t>
            </a:r>
            <a:r>
              <a:rPr lang="en-US" sz="2400" dirty="0" smtClean="0"/>
              <a:t> </a:t>
            </a:r>
            <a:r>
              <a:rPr lang="en-US" sz="2400" dirty="0" err="1" smtClean="0"/>
              <a:t>dinas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/</a:t>
            </a:r>
            <a:r>
              <a:rPr lang="en-US" sz="2400" dirty="0" err="1" smtClean="0"/>
              <a:t>berkala</a:t>
            </a:r>
            <a:r>
              <a:rPr lang="en-US" sz="2400" dirty="0" smtClean="0"/>
              <a:t> </a:t>
            </a:r>
            <a:r>
              <a:rPr lang="en-US" sz="2400" dirty="0" err="1" smtClean="0"/>
              <a:t>meubeleur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/</a:t>
            </a:r>
            <a:r>
              <a:rPr lang="en-US" sz="2400" dirty="0" err="1" smtClean="0"/>
              <a:t>berkala</a:t>
            </a:r>
            <a:r>
              <a:rPr lang="en-US" sz="2400" dirty="0" smtClean="0"/>
              <a:t> </a:t>
            </a:r>
            <a:r>
              <a:rPr lang="en-US" sz="2400" dirty="0" err="1" smtClean="0"/>
              <a:t>balai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Rehabilitasi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/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gedung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(</a:t>
            </a:r>
            <a:r>
              <a:rPr lang="en-US" sz="2400" dirty="0" err="1" smtClean="0"/>
              <a:t>lantai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selatan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err="1" smtClean="0"/>
              <a:t>Operasional</a:t>
            </a:r>
            <a:r>
              <a:rPr lang="en-US" sz="2400" dirty="0" smtClean="0"/>
              <a:t> RT/RW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Lanjutan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penyelenggaraan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 </a:t>
            </a:r>
            <a:r>
              <a:rPr lang="en-US" sz="3200" dirty="0" err="1" smtClean="0"/>
              <a:t>desa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1600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Operasional</a:t>
            </a:r>
            <a:r>
              <a:rPr lang="en-US" dirty="0" smtClean="0"/>
              <a:t> PKK</a:t>
            </a:r>
          </a:p>
          <a:p>
            <a:pPr lvl="1"/>
            <a:r>
              <a:rPr lang="en-US" dirty="0" err="1" smtClean="0"/>
              <a:t>Operasional</a:t>
            </a:r>
            <a:r>
              <a:rPr lang="en-US" dirty="0" smtClean="0"/>
              <a:t> LPMD  </a:t>
            </a:r>
          </a:p>
          <a:p>
            <a:pPr lvl="1"/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Karangtaruna</a:t>
            </a:r>
            <a:endParaRPr lang="en-US" dirty="0" smtClean="0"/>
          </a:p>
          <a:p>
            <a:pPr lvl="1"/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r>
              <a:rPr lang="en-US" dirty="0" smtClean="0"/>
              <a:t>/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monografi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(SID)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RKPDesa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Lanjutan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penyelenggaraan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 </a:t>
            </a:r>
            <a:r>
              <a:rPr lang="en-US" sz="3200" dirty="0" err="1" smtClean="0"/>
              <a:t>desa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RKPDesa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Musrenbang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Peraturana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APBDesa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APBDesa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/SPJ </a:t>
            </a:r>
            <a:r>
              <a:rPr lang="en-US" dirty="0" err="1" smtClean="0"/>
              <a:t>semesteran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APBDesa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Intensifikasi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Daerah /PBB 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/ </a:t>
            </a:r>
            <a:r>
              <a:rPr lang="en-US" dirty="0" err="1" smtClean="0"/>
              <a:t>terpadu</a:t>
            </a:r>
            <a:endParaRPr lang="en-US" dirty="0" smtClean="0"/>
          </a:p>
          <a:p>
            <a:pPr lvl="1"/>
            <a:r>
              <a:rPr lang="en-US" dirty="0" err="1" smtClean="0"/>
              <a:t>Penyusunan</a:t>
            </a:r>
            <a:r>
              <a:rPr lang="en-US" dirty="0" smtClean="0"/>
              <a:t> LPPD </a:t>
            </a:r>
            <a:r>
              <a:rPr lang="en-US" dirty="0" err="1" smtClean="0"/>
              <a:t>dan</a:t>
            </a:r>
            <a:r>
              <a:rPr lang="en-US" dirty="0" smtClean="0"/>
              <a:t> IPPD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438</TotalTime>
  <Words>731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PAPARAN KEPALA DESA MUSRENBANGDES TAHUN 2018</vt:lpstr>
      <vt:lpstr>VISI MISI KEPALA DESA</vt:lpstr>
      <vt:lpstr>Lanjutan Visi dan Misi</vt:lpstr>
      <vt:lpstr>PROYEKSI PENDAPATAN &amp; RENCANA PROGRAM YANG AKAN DIDANAI DARI APBDESA TAHUN 2019</vt:lpstr>
      <vt:lpstr>Lanjutan proyeksi pendapatan</vt:lpstr>
      <vt:lpstr>Lanjutan proyeksi pendapatan</vt:lpstr>
      <vt:lpstr>RENCANA PROGRAM TH 2019</vt:lpstr>
      <vt:lpstr>Lanjutan rencana program bidang penyelenggaraan pemerintahan desa </vt:lpstr>
      <vt:lpstr>Lanjutan rencana program bidang penyelenggaraan pemerintahan desa </vt:lpstr>
      <vt:lpstr>Lanjutan rencana program bidang penyelenggaraan pemerintahan desa </vt:lpstr>
      <vt:lpstr>RENCANA PROGRAM BIDANG PEMBANGUNAN</vt:lpstr>
      <vt:lpstr>RENCANA PROGRAM BIDANG PEMBINAAN KEMASYARAKATAN</vt:lpstr>
      <vt:lpstr>LANJUTAN RENCANA PROGRAM BIDANG PEMBINAAN KEMASYARAKATAN</vt:lpstr>
      <vt:lpstr>RENCANA PROGRAM  BIDANG PEMBERDAYAAN MASYARAKAT</vt:lpstr>
      <vt:lpstr>LANJUTAN RENCANA PROGRAM  BIDANG PEMBERDAYAAN MASYARAKAT</vt:lpstr>
      <vt:lpstr>LANJUTAN RENCANA PROGRAM  BIDANG PEMBERDAYAAN MASYARAKAT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PAPARAN KEPALA DESA MUSRENBANGDES TAHUN 2017</dc:title>
  <dc:creator>acer</dc:creator>
  <cp:lastModifiedBy>kel_karangwuni</cp:lastModifiedBy>
  <cp:revision>34</cp:revision>
  <cp:lastPrinted>2018-09-21T04:44:16Z</cp:lastPrinted>
  <dcterms:created xsi:type="dcterms:W3CDTF">2006-08-16T00:00:00Z</dcterms:created>
  <dcterms:modified xsi:type="dcterms:W3CDTF">2018-09-24T04:26:38Z</dcterms:modified>
</cp:coreProperties>
</file>