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E30A0186-EB22-4267-8513-8A38C4AD0D8F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CD661C40-40A5-45A0-9EC3-9535053E6E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526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86200"/>
            <a:ext cx="7772400" cy="226091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PAPARAN KEPALA DESA</a:t>
            </a:r>
            <a:b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MUSRENBANGDES TAHUN 2018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00200"/>
            <a:ext cx="7543800" cy="4876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KARANGWUNI</a:t>
            </a:r>
          </a:p>
          <a:p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24 SEPTEMBER 2018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Lanjutan</a:t>
            </a:r>
            <a:r>
              <a:rPr lang="en-US" sz="3200" dirty="0" smtClean="0"/>
              <a:t> </a:t>
            </a:r>
            <a:r>
              <a:rPr lang="en-US" sz="3200" dirty="0" err="1" smtClean="0"/>
              <a:t>rencana</a:t>
            </a:r>
            <a:r>
              <a:rPr lang="en-US" sz="3200" dirty="0" smtClean="0"/>
              <a:t> program </a:t>
            </a:r>
            <a:r>
              <a:rPr lang="en-US" sz="3200" dirty="0" err="1" smtClean="0"/>
              <a:t>bidang</a:t>
            </a:r>
            <a:r>
              <a:rPr lang="en-US" sz="3200" dirty="0" smtClean="0"/>
              <a:t> </a:t>
            </a:r>
            <a:r>
              <a:rPr lang="en-US" sz="3200" dirty="0" err="1" smtClean="0"/>
              <a:t>penyelenggaraan</a:t>
            </a:r>
            <a:r>
              <a:rPr lang="en-US" sz="3200" dirty="0" smtClean="0"/>
              <a:t> </a:t>
            </a:r>
            <a:r>
              <a:rPr lang="en-US" sz="3200" dirty="0" err="1" smtClean="0"/>
              <a:t>pemerintahan</a:t>
            </a:r>
            <a:r>
              <a:rPr lang="en-US" sz="3200" dirty="0" smtClean="0"/>
              <a:t> </a:t>
            </a:r>
            <a:r>
              <a:rPr lang="en-US" sz="3200" dirty="0" err="1" smtClean="0"/>
              <a:t>desa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err="1" smtClean="0"/>
              <a:t>Pembentukan</a:t>
            </a:r>
            <a:r>
              <a:rPr lang="en-US" dirty="0" smtClean="0"/>
              <a:t> BPD</a:t>
            </a:r>
          </a:p>
          <a:p>
            <a:pPr lvl="1"/>
            <a:r>
              <a:rPr lang="en-US" dirty="0" err="1" smtClean="0"/>
              <a:t>Persipan</a:t>
            </a:r>
            <a:r>
              <a:rPr lang="en-US" dirty="0" smtClean="0"/>
              <a:t> </a:t>
            </a:r>
            <a:r>
              <a:rPr lang="en-US" dirty="0" err="1" smtClean="0"/>
              <a:t>Pendataan</a:t>
            </a:r>
            <a:r>
              <a:rPr lang="en-US" dirty="0" smtClean="0"/>
              <a:t> Tanah </a:t>
            </a:r>
            <a:r>
              <a:rPr lang="en-US" dirty="0" err="1" smtClean="0"/>
              <a:t>sistematis</a:t>
            </a:r>
            <a:r>
              <a:rPr lang="en-US" dirty="0" smtClean="0"/>
              <a:t> </a:t>
            </a:r>
            <a:r>
              <a:rPr lang="en-US" dirty="0" err="1" smtClean="0"/>
              <a:t>Lengkap</a:t>
            </a:r>
            <a:r>
              <a:rPr lang="en-US" dirty="0" smtClean="0"/>
              <a:t> ( PTSL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RENCANA PROGRAM BIDANG PEMBANGUNAN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sz="2400" dirty="0" err="1" smtClean="0"/>
              <a:t>Insentif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</a:t>
            </a:r>
            <a:r>
              <a:rPr lang="en-US" sz="2400" dirty="0" smtClean="0"/>
              <a:t> </a:t>
            </a:r>
            <a:r>
              <a:rPr lang="en-US" sz="2400" dirty="0"/>
              <a:t>,</a:t>
            </a:r>
            <a:r>
              <a:rPr lang="en-US" sz="2400" dirty="0" smtClean="0"/>
              <a:t> </a:t>
            </a:r>
            <a:r>
              <a:rPr lang="en-US" sz="2400" dirty="0" err="1" smtClean="0"/>
              <a:t>dukungan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penyelenggaraan</a:t>
            </a:r>
            <a:r>
              <a:rPr lang="en-US" sz="2400" dirty="0" smtClean="0"/>
              <a:t> PAUD </a:t>
            </a:r>
          </a:p>
          <a:p>
            <a:pPr lvl="1"/>
            <a:r>
              <a:rPr lang="en-US" sz="2400" dirty="0" err="1" smtClean="0"/>
              <a:t>Pengelolaan</a:t>
            </a:r>
            <a:r>
              <a:rPr lang="en-US" sz="2400" dirty="0" smtClean="0"/>
              <a:t> </a:t>
            </a:r>
            <a:r>
              <a:rPr lang="en-US" sz="2400" dirty="0" err="1" smtClean="0"/>
              <a:t>perpustakaan</a:t>
            </a:r>
            <a:r>
              <a:rPr lang="en-US" sz="2400" dirty="0" smtClean="0"/>
              <a:t> </a:t>
            </a:r>
            <a:r>
              <a:rPr lang="en-US" sz="2400" dirty="0" err="1" smtClean="0"/>
              <a:t>desa</a:t>
            </a:r>
            <a:endParaRPr lang="en-US" sz="2400" dirty="0" smtClean="0"/>
          </a:p>
          <a:p>
            <a:pPr lvl="1"/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Obyek</a:t>
            </a:r>
            <a:r>
              <a:rPr lang="en-US" sz="2400" dirty="0" smtClean="0"/>
              <a:t> </a:t>
            </a:r>
            <a:r>
              <a:rPr lang="en-US" sz="2400" dirty="0" err="1" smtClean="0"/>
              <a:t>wisata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dikelola</a:t>
            </a:r>
            <a:r>
              <a:rPr lang="en-US" sz="2400" dirty="0" smtClean="0"/>
              <a:t> </a:t>
            </a:r>
            <a:r>
              <a:rPr lang="en-US" sz="2400" dirty="0" err="1" smtClean="0"/>
              <a:t>Desa</a:t>
            </a:r>
            <a:endParaRPr lang="en-US" sz="2400" dirty="0" smtClean="0"/>
          </a:p>
          <a:p>
            <a:pPr lvl="1"/>
            <a:r>
              <a:rPr lang="en-US" sz="2400" dirty="0" smtClean="0"/>
              <a:t> Pembangunan </a:t>
            </a:r>
            <a:r>
              <a:rPr lang="en-US" sz="2400" dirty="0" err="1" smtClean="0"/>
              <a:t>turap</a:t>
            </a:r>
            <a:r>
              <a:rPr lang="en-US" sz="2400" dirty="0" smtClean="0"/>
              <a:t>/</a:t>
            </a:r>
            <a:r>
              <a:rPr lang="en-US" sz="2400" dirty="0" err="1" smtClean="0"/>
              <a:t>talud</a:t>
            </a:r>
            <a:r>
              <a:rPr lang="en-US" sz="2400" dirty="0" smtClean="0"/>
              <a:t>/</a:t>
            </a:r>
            <a:r>
              <a:rPr lang="en-US" sz="2400" dirty="0" err="1" smtClean="0"/>
              <a:t>bronjong</a:t>
            </a:r>
            <a:r>
              <a:rPr lang="en-US" sz="2400" dirty="0" smtClean="0"/>
              <a:t> </a:t>
            </a:r>
            <a:r>
              <a:rPr lang="en-US" sz="2400" dirty="0" err="1" smtClean="0"/>
              <a:t>jalan</a:t>
            </a:r>
            <a:r>
              <a:rPr lang="en-US" sz="2400" dirty="0" smtClean="0"/>
              <a:t> </a:t>
            </a:r>
            <a:r>
              <a:rPr lang="en-US" sz="2400" dirty="0" err="1" smtClean="0"/>
              <a:t>desa</a:t>
            </a:r>
            <a:r>
              <a:rPr lang="en-US" sz="2400" dirty="0" smtClean="0"/>
              <a:t> (</a:t>
            </a:r>
            <a:r>
              <a:rPr lang="en-US" sz="2400" dirty="0" err="1" smtClean="0"/>
              <a:t>Duwet</a:t>
            </a:r>
            <a:r>
              <a:rPr lang="en-US" sz="2400" dirty="0" smtClean="0"/>
              <a:t>, </a:t>
            </a:r>
            <a:r>
              <a:rPr lang="en-US" sz="2400" dirty="0" err="1" smtClean="0"/>
              <a:t>Karangwuni</a:t>
            </a:r>
            <a:r>
              <a:rPr lang="en-US" sz="2400" dirty="0" smtClean="0"/>
              <a:t>, </a:t>
            </a:r>
            <a:r>
              <a:rPr lang="en-US" sz="2400" dirty="0" err="1" smtClean="0"/>
              <a:t>Sriten</a:t>
            </a:r>
            <a:r>
              <a:rPr lang="en-US" sz="2400" dirty="0" smtClean="0"/>
              <a:t>) </a:t>
            </a:r>
          </a:p>
          <a:p>
            <a:pPr lvl="1"/>
            <a:r>
              <a:rPr lang="en-US" sz="2400" dirty="0" err="1" smtClean="0"/>
              <a:t>Rehabilitasi</a:t>
            </a:r>
            <a:r>
              <a:rPr lang="en-US" sz="2400" dirty="0" smtClean="0"/>
              <a:t>/</a:t>
            </a:r>
            <a:r>
              <a:rPr lang="en-US" sz="2400" dirty="0" err="1" smtClean="0"/>
              <a:t>pemeliharaan</a:t>
            </a:r>
            <a:r>
              <a:rPr lang="en-US" sz="2400" dirty="0" smtClean="0"/>
              <a:t> </a:t>
            </a:r>
            <a:r>
              <a:rPr lang="en-US" sz="2400" dirty="0" err="1" smtClean="0"/>
              <a:t>jalan</a:t>
            </a:r>
            <a:r>
              <a:rPr lang="en-US" sz="2400" dirty="0" smtClean="0"/>
              <a:t> </a:t>
            </a:r>
            <a:r>
              <a:rPr lang="en-US" sz="2400" dirty="0" err="1" smtClean="0"/>
              <a:t>desa</a:t>
            </a:r>
            <a:r>
              <a:rPr lang="en-US" sz="2400" dirty="0" smtClean="0"/>
              <a:t> (</a:t>
            </a:r>
            <a:r>
              <a:rPr lang="en-US" sz="2400" dirty="0" err="1" smtClean="0"/>
              <a:t>kebersihan</a:t>
            </a:r>
            <a:r>
              <a:rPr lang="en-US" sz="2400" dirty="0" smtClean="0"/>
              <a:t> </a:t>
            </a:r>
            <a:r>
              <a:rPr lang="en-US" sz="2400" dirty="0" err="1" smtClean="0"/>
              <a:t>Jln</a:t>
            </a:r>
            <a:r>
              <a:rPr lang="en-US" sz="2400" dirty="0" smtClean="0"/>
              <a:t> ) </a:t>
            </a:r>
          </a:p>
          <a:p>
            <a:pPr lvl="1"/>
            <a:r>
              <a:rPr lang="en-ID" sz="2400" dirty="0" err="1" smtClean="0"/>
              <a:t>Rehabilitasi</a:t>
            </a:r>
            <a:r>
              <a:rPr lang="en-ID" sz="2400" dirty="0" smtClean="0"/>
              <a:t> /</a:t>
            </a:r>
            <a:r>
              <a:rPr lang="en-ID" sz="2400" dirty="0" err="1" smtClean="0"/>
              <a:t>Pemeliharaan</a:t>
            </a:r>
            <a:r>
              <a:rPr lang="en-ID" sz="2400" dirty="0" smtClean="0"/>
              <a:t> </a:t>
            </a:r>
            <a:r>
              <a:rPr lang="en-ID" sz="2400" dirty="0" err="1" smtClean="0"/>
              <a:t>jalan</a:t>
            </a:r>
            <a:r>
              <a:rPr lang="en-ID" sz="2400" dirty="0" smtClean="0"/>
              <a:t> </a:t>
            </a:r>
            <a:r>
              <a:rPr lang="en-ID" sz="2400" dirty="0" err="1" smtClean="0"/>
              <a:t>lingkungan</a:t>
            </a:r>
            <a:r>
              <a:rPr lang="en-ID" sz="2400" dirty="0" smtClean="0"/>
              <a:t> </a:t>
            </a:r>
            <a:r>
              <a:rPr lang="en-ID" sz="2400" dirty="0" err="1" smtClean="0"/>
              <a:t>pemukiman</a:t>
            </a:r>
            <a:r>
              <a:rPr lang="en-ID" sz="2400" dirty="0" smtClean="0"/>
              <a:t> ( </a:t>
            </a:r>
            <a:r>
              <a:rPr lang="en-ID" sz="2400" dirty="0" err="1" smtClean="0"/>
              <a:t>Cor</a:t>
            </a:r>
            <a:r>
              <a:rPr lang="en-ID" sz="2400" dirty="0" smtClean="0"/>
              <a:t> </a:t>
            </a:r>
            <a:r>
              <a:rPr lang="en-ID" sz="2400" dirty="0" err="1" smtClean="0"/>
              <a:t>rabat</a:t>
            </a:r>
            <a:r>
              <a:rPr lang="en-ID" sz="2400" dirty="0" smtClean="0"/>
              <a:t> ) (</a:t>
            </a:r>
            <a:r>
              <a:rPr lang="en-ID" sz="2400" dirty="0" err="1" smtClean="0"/>
              <a:t>Kerdonmiri</a:t>
            </a:r>
            <a:r>
              <a:rPr lang="en-ID" sz="2400" dirty="0" smtClean="0"/>
              <a:t>, </a:t>
            </a:r>
            <a:r>
              <a:rPr lang="en-ID" sz="2400" dirty="0" err="1" smtClean="0"/>
              <a:t>Pampang</a:t>
            </a:r>
            <a:r>
              <a:rPr lang="en-ID" sz="2400" dirty="0" smtClean="0"/>
              <a:t>)</a:t>
            </a:r>
            <a:endParaRPr lang="en-US" sz="2400" dirty="0" smtClean="0"/>
          </a:p>
          <a:p>
            <a:pPr lvl="1"/>
            <a:r>
              <a:rPr lang="en-US" sz="2400" dirty="0" err="1" smtClean="0"/>
              <a:t>Penyelenggaraan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</a:t>
            </a:r>
          </a:p>
          <a:p>
            <a:pPr lvl="1"/>
            <a:r>
              <a:rPr lang="en-ID" sz="2400" dirty="0" err="1" smtClean="0"/>
              <a:t>Pembinaan</a:t>
            </a:r>
            <a:r>
              <a:rPr lang="en-ID" sz="2400" dirty="0" smtClean="0"/>
              <a:t> </a:t>
            </a:r>
            <a:r>
              <a:rPr lang="en-ID" sz="2400" dirty="0" err="1" smtClean="0"/>
              <a:t>dan</a:t>
            </a:r>
            <a:r>
              <a:rPr lang="en-ID" sz="2400" dirty="0" smtClean="0"/>
              <a:t> </a:t>
            </a:r>
            <a:r>
              <a:rPr lang="en-ID" sz="2400" dirty="0" err="1" smtClean="0"/>
              <a:t>pengembangan</a:t>
            </a:r>
            <a:r>
              <a:rPr lang="en-ID" sz="2400" dirty="0" smtClean="0"/>
              <a:t> POSYANDU</a:t>
            </a:r>
          </a:p>
          <a:p>
            <a:pPr lvl="1"/>
            <a:r>
              <a:rPr lang="en-ID" sz="2400" dirty="0" err="1" smtClean="0"/>
              <a:t>Pengembangan</a:t>
            </a:r>
            <a:r>
              <a:rPr lang="en-ID" sz="2400" dirty="0" smtClean="0"/>
              <a:t> </a:t>
            </a:r>
            <a:r>
              <a:rPr lang="en-ID" sz="2400" dirty="0" err="1"/>
              <a:t>D</a:t>
            </a:r>
            <a:r>
              <a:rPr lang="en-ID" sz="2400" dirty="0" err="1" smtClean="0"/>
              <a:t>esa</a:t>
            </a:r>
            <a:r>
              <a:rPr lang="en-ID" sz="2400" dirty="0" smtClean="0"/>
              <a:t> </a:t>
            </a:r>
            <a:r>
              <a:rPr lang="en-ID" sz="2400" dirty="0" err="1" smtClean="0"/>
              <a:t>siaga</a:t>
            </a:r>
            <a:endParaRPr lang="en-ID" sz="2400" dirty="0" smtClean="0"/>
          </a:p>
          <a:p>
            <a:pPr lvl="1"/>
            <a:r>
              <a:rPr lang="en-ID" sz="2400" dirty="0" err="1" smtClean="0"/>
              <a:t>Rehabilitasi</a:t>
            </a:r>
            <a:r>
              <a:rPr lang="en-ID" sz="2400" dirty="0" smtClean="0"/>
              <a:t> </a:t>
            </a:r>
            <a:r>
              <a:rPr lang="en-ID" sz="2400" dirty="0" err="1" smtClean="0"/>
              <a:t>Lapangan</a:t>
            </a:r>
            <a:r>
              <a:rPr lang="en-ID" sz="2400" dirty="0" smtClean="0"/>
              <a:t> </a:t>
            </a:r>
            <a:r>
              <a:rPr lang="en-ID" sz="2400" dirty="0" err="1" smtClean="0"/>
              <a:t>Olah</a:t>
            </a:r>
            <a:r>
              <a:rPr lang="en-ID" sz="2400" dirty="0" smtClean="0"/>
              <a:t> raga ( </a:t>
            </a:r>
            <a:r>
              <a:rPr lang="en-ID" sz="2400" dirty="0" err="1" smtClean="0"/>
              <a:t>Kerdonmiri</a:t>
            </a:r>
            <a:r>
              <a:rPr lang="en-ID" sz="2400" dirty="0" smtClean="0"/>
              <a:t> )</a:t>
            </a:r>
            <a:endParaRPr lang="en-US" sz="2400" dirty="0" smtClean="0"/>
          </a:p>
          <a:p>
            <a:pPr lvl="1"/>
            <a:endParaRPr lang="en-ID" sz="2400" dirty="0"/>
          </a:p>
          <a:p>
            <a:pPr lvl="1"/>
            <a:endParaRPr lang="en-ID" sz="2400" dirty="0" smtClean="0"/>
          </a:p>
          <a:p>
            <a:pPr lvl="1"/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RENCANA PROGRAM BIDANG PEMBINAAN KEMASYARAKATAN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err="1" smtClean="0"/>
              <a:t>Pembinaan</a:t>
            </a:r>
            <a:r>
              <a:rPr lang="en-US" dirty="0" smtClean="0"/>
              <a:t> RT/RW </a:t>
            </a:r>
          </a:p>
          <a:p>
            <a:pPr lvl="1"/>
            <a:r>
              <a:rPr lang="en-US" dirty="0" err="1" smtClean="0"/>
              <a:t>Pembinaan</a:t>
            </a:r>
            <a:r>
              <a:rPr lang="en-US" dirty="0" smtClean="0"/>
              <a:t> PKK </a:t>
            </a:r>
          </a:p>
          <a:p>
            <a:pPr lvl="1"/>
            <a:r>
              <a:rPr lang="en-US" dirty="0" err="1" smtClean="0"/>
              <a:t>Pembinaan</a:t>
            </a:r>
            <a:r>
              <a:rPr lang="en-US" dirty="0" smtClean="0"/>
              <a:t> </a:t>
            </a:r>
            <a:r>
              <a:rPr lang="en-US" dirty="0" err="1" smtClean="0"/>
              <a:t>Karangtaruna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peringatan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endParaRPr lang="en-US" dirty="0" smtClean="0"/>
          </a:p>
          <a:p>
            <a:pPr lvl="1"/>
            <a:r>
              <a:rPr lang="en-US" dirty="0" err="1" smtClean="0"/>
              <a:t>Pembinaan</a:t>
            </a:r>
            <a:r>
              <a:rPr lang="en-US" dirty="0" smtClean="0"/>
              <a:t> </a:t>
            </a:r>
            <a:r>
              <a:rPr lang="en-US" dirty="0" err="1" smtClean="0"/>
              <a:t>pencegahan</a:t>
            </a:r>
            <a:r>
              <a:rPr lang="en-US" dirty="0" smtClean="0"/>
              <a:t> </a:t>
            </a:r>
            <a:r>
              <a:rPr lang="en-US" dirty="0" err="1" smtClean="0"/>
              <a:t>kenakalan</a:t>
            </a:r>
            <a:r>
              <a:rPr lang="en-US" dirty="0" smtClean="0"/>
              <a:t> </a:t>
            </a:r>
            <a:r>
              <a:rPr lang="en-US" dirty="0" err="1" smtClean="0"/>
              <a:t>remaja</a:t>
            </a:r>
            <a:r>
              <a:rPr lang="en-US" dirty="0" smtClean="0"/>
              <a:t>  </a:t>
            </a:r>
          </a:p>
          <a:p>
            <a:pPr lvl="1"/>
            <a:r>
              <a:rPr lang="en-US" dirty="0" err="1" smtClean="0"/>
              <a:t>Pembinaan</a:t>
            </a:r>
            <a:r>
              <a:rPr lang="en-US" dirty="0" smtClean="0"/>
              <a:t> </a:t>
            </a:r>
            <a:r>
              <a:rPr lang="en-US" dirty="0" err="1" smtClean="0"/>
              <a:t>pemuda</a:t>
            </a:r>
            <a:r>
              <a:rPr lang="en-US" dirty="0" smtClean="0"/>
              <a:t> </a:t>
            </a:r>
            <a:r>
              <a:rPr lang="en-US" dirty="0" err="1" smtClean="0"/>
              <a:t>dibidang</a:t>
            </a:r>
            <a:r>
              <a:rPr lang="en-US" dirty="0" smtClean="0"/>
              <a:t> </a:t>
            </a:r>
            <a:r>
              <a:rPr lang="en-US" dirty="0" err="1" smtClean="0"/>
              <a:t>olah</a:t>
            </a:r>
            <a:r>
              <a:rPr lang="en-US" dirty="0" smtClean="0"/>
              <a:t> raga </a:t>
            </a:r>
          </a:p>
          <a:p>
            <a:pPr lvl="1"/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kewirausahaan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pemuda</a:t>
            </a:r>
            <a:r>
              <a:rPr lang="en-US" dirty="0" smtClean="0"/>
              <a:t> (</a:t>
            </a:r>
            <a:r>
              <a:rPr lang="en-US" dirty="0" err="1" smtClean="0"/>
              <a:t>Sablon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Optimalisasi</a:t>
            </a:r>
            <a:r>
              <a:rPr lang="en-US" dirty="0" smtClean="0"/>
              <a:t> </a:t>
            </a:r>
            <a:r>
              <a:rPr lang="en-US" dirty="0" err="1" smtClean="0"/>
              <a:t>TKPKDesa</a:t>
            </a:r>
            <a:r>
              <a:rPr lang="en-US" dirty="0" smtClean="0"/>
              <a:t>  </a:t>
            </a:r>
          </a:p>
          <a:p>
            <a:pPr lvl="1"/>
            <a:r>
              <a:rPr lang="en-ID" dirty="0" err="1" smtClean="0"/>
              <a:t>Pemberdayaan</a:t>
            </a:r>
            <a:r>
              <a:rPr lang="en-ID" dirty="0" smtClean="0"/>
              <a:t> </a:t>
            </a:r>
            <a:r>
              <a:rPr lang="en-ID" dirty="0" err="1" smtClean="0"/>
              <a:t>warga</a:t>
            </a:r>
            <a:r>
              <a:rPr lang="en-ID" dirty="0" smtClean="0"/>
              <a:t> </a:t>
            </a:r>
            <a:r>
              <a:rPr lang="en-ID" dirty="0" err="1" smtClean="0"/>
              <a:t>difabel</a:t>
            </a:r>
            <a:r>
              <a:rPr lang="en-ID" dirty="0" smtClean="0"/>
              <a:t>/</a:t>
            </a:r>
            <a:r>
              <a:rPr lang="en-ID" dirty="0" err="1" smtClean="0"/>
              <a:t>Distabilitas</a:t>
            </a:r>
            <a:endParaRPr lang="en-ID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LANJUTAN RENCANA PROGRAM BIDANG PEMBINAAN KEMASYARAKATAN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upacara</a:t>
            </a:r>
            <a:r>
              <a:rPr lang="en-US" dirty="0" smtClean="0"/>
              <a:t> </a:t>
            </a:r>
            <a:r>
              <a:rPr lang="en-US" dirty="0" err="1" smtClean="0"/>
              <a:t>adat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Pembinaan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gelar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stimulan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keagamaan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RENCANA PROGRAM </a:t>
            </a:r>
            <a:br>
              <a:rPr lang="en-US" sz="3200" dirty="0" smtClean="0"/>
            </a:br>
            <a:r>
              <a:rPr lang="en-US" sz="3200" dirty="0" smtClean="0"/>
              <a:t>BIDANG PEMBERDAYAAN MASYARAKAT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aparatur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dibidang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endParaRPr lang="en-US" dirty="0" smtClean="0"/>
          </a:p>
          <a:p>
            <a:pPr lvl="1"/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aparatur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dibidang</a:t>
            </a:r>
            <a:r>
              <a:rPr lang="en-US" dirty="0" smtClean="0"/>
              <a:t> </a:t>
            </a:r>
            <a:r>
              <a:rPr lang="en-US" dirty="0" err="1" smtClean="0"/>
              <a:t>administrasi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endParaRPr lang="en-US" dirty="0" smtClean="0"/>
          </a:p>
          <a:p>
            <a:pPr lvl="1"/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BPD </a:t>
            </a:r>
          </a:p>
          <a:p>
            <a:pPr lvl="1"/>
            <a:r>
              <a:rPr lang="en-US" dirty="0" err="1" smtClean="0"/>
              <a:t>Pembinaan</a:t>
            </a:r>
            <a:r>
              <a:rPr lang="en-US" dirty="0" smtClean="0"/>
              <a:t> LPMD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bakti</a:t>
            </a:r>
            <a:r>
              <a:rPr lang="en-US" dirty="0" smtClean="0"/>
              <a:t> </a:t>
            </a:r>
            <a:r>
              <a:rPr lang="en-US" dirty="0" err="1" smtClean="0"/>
              <a:t>gotong</a:t>
            </a:r>
            <a:r>
              <a:rPr lang="en-US" dirty="0" smtClean="0"/>
              <a:t> </a:t>
            </a:r>
            <a:r>
              <a:rPr lang="en-US" dirty="0" err="1" smtClean="0"/>
              <a:t>royong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LANJUTAN RENCANA PROGRAM </a:t>
            </a:r>
            <a:br>
              <a:rPr lang="en-US" sz="3200" dirty="0" smtClean="0"/>
            </a:br>
            <a:r>
              <a:rPr lang="en-US" sz="3200" dirty="0" smtClean="0"/>
              <a:t>BIDANG PEMBERDAYAAN MASYARAKAT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stimulan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infrasturuktur</a:t>
            </a:r>
            <a:r>
              <a:rPr lang="en-US" dirty="0" smtClean="0"/>
              <a:t> </a:t>
            </a:r>
            <a:r>
              <a:rPr lang="en-US" dirty="0" err="1" smtClean="0"/>
              <a:t>padukuhan</a:t>
            </a:r>
            <a:r>
              <a:rPr lang="en-US" dirty="0" smtClean="0"/>
              <a:t>  </a:t>
            </a:r>
          </a:p>
          <a:p>
            <a:pPr lvl="1"/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err="1" smtClean="0"/>
              <a:t>Tani</a:t>
            </a:r>
            <a:r>
              <a:rPr lang="en-US" dirty="0" smtClean="0"/>
              <a:t>/ </a:t>
            </a:r>
            <a:r>
              <a:rPr lang="en-US" dirty="0" err="1" smtClean="0"/>
              <a:t>Ternak</a:t>
            </a:r>
            <a:endParaRPr lang="en-US" dirty="0" smtClean="0"/>
          </a:p>
          <a:p>
            <a:pPr lvl="1"/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perempuan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produktif</a:t>
            </a:r>
            <a:r>
              <a:rPr lang="en-US" dirty="0" smtClean="0"/>
              <a:t>   (</a:t>
            </a:r>
            <a:r>
              <a:rPr lang="en-US" dirty="0" err="1" smtClean="0"/>
              <a:t>Olahan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kursus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( </a:t>
            </a:r>
            <a:r>
              <a:rPr lang="en-US" dirty="0" err="1" smtClean="0"/>
              <a:t>Merajut</a:t>
            </a:r>
            <a:r>
              <a:rPr lang="en-US" dirty="0" smtClean="0"/>
              <a:t> </a:t>
            </a:r>
            <a:r>
              <a:rPr lang="en-US" dirty="0" err="1" smtClean="0"/>
              <a:t>lanjutan</a:t>
            </a:r>
            <a:r>
              <a:rPr lang="en-US" dirty="0" smtClean="0"/>
              <a:t> )</a:t>
            </a:r>
          </a:p>
          <a:p>
            <a:pPr lvl="1"/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stimulan</a:t>
            </a:r>
            <a:r>
              <a:rPr lang="en-US" dirty="0" smtClean="0"/>
              <a:t> </a:t>
            </a:r>
            <a:r>
              <a:rPr lang="en-US" dirty="0" err="1" smtClean="0"/>
              <a:t>jamban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endParaRPr lang="en-US" dirty="0" smtClean="0"/>
          </a:p>
          <a:p>
            <a:pPr lvl="1"/>
            <a:r>
              <a:rPr lang="en-US" dirty="0" err="1" smtClean="0"/>
              <a:t>Pembinaan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asuh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remaja</a:t>
            </a:r>
            <a:endParaRPr lang="en-US" dirty="0" smtClean="0"/>
          </a:p>
          <a:p>
            <a:pPr lvl="1"/>
            <a:r>
              <a:rPr lang="en-US" dirty="0" err="1" smtClean="0"/>
              <a:t>Pembinaan</a:t>
            </a:r>
            <a:r>
              <a:rPr lang="en-US" dirty="0" smtClean="0"/>
              <a:t>/ </a:t>
            </a:r>
            <a:r>
              <a:rPr lang="en-US" dirty="0" err="1" smtClean="0"/>
              <a:t>Pelatihan</a:t>
            </a:r>
            <a:r>
              <a:rPr lang="en-US" dirty="0" smtClean="0"/>
              <a:t> Kader </a:t>
            </a:r>
            <a:r>
              <a:rPr lang="en-US" dirty="0" err="1" smtClean="0"/>
              <a:t>posbindu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LANJUTAN RENCANA PROGRAM </a:t>
            </a:r>
            <a:br>
              <a:rPr lang="en-US" sz="3200" dirty="0" smtClean="0"/>
            </a:br>
            <a:r>
              <a:rPr lang="en-US" sz="3200" dirty="0" smtClean="0"/>
              <a:t>BIDANG PEMBERDAYAAN MASYARAKAT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v-SE" dirty="0" smtClean="0"/>
              <a:t>Sosialisasi GEMARIKAN</a:t>
            </a:r>
          </a:p>
          <a:p>
            <a:pPr lvl="1"/>
            <a:r>
              <a:rPr lang="sv-SE" dirty="0" smtClean="0"/>
              <a:t> Pembinaan Kader Kesehatan / KB</a:t>
            </a:r>
          </a:p>
          <a:p>
            <a:pPr lvl="1"/>
            <a:r>
              <a:rPr lang="sv-SE" dirty="0" smtClean="0"/>
              <a:t>Pembinaan Gerakan Sayang Ibu ( GSI )</a:t>
            </a:r>
          </a:p>
          <a:p>
            <a:pPr lvl="1"/>
            <a:r>
              <a:rPr lang="sv-SE" dirty="0" smtClean="0"/>
              <a:t>Pemberdayan UMKM ( Usaha Mikro Kecil Menengah )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9162" y="2967335"/>
            <a:ext cx="8085676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SEKIAN DAN TERIMA KASIH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VISI MISI KEPALA DESA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VISI :</a:t>
            </a:r>
          </a:p>
          <a:p>
            <a:pPr algn="ctr">
              <a:buNone/>
            </a:pPr>
            <a:r>
              <a:rPr lang="en-US" b="1" dirty="0" smtClean="0"/>
              <a:t>“</a:t>
            </a:r>
            <a:r>
              <a:rPr lang="en-US" b="1" dirty="0" err="1" smtClean="0"/>
              <a:t>Menjadikan</a:t>
            </a:r>
            <a:r>
              <a:rPr lang="en-US" b="1" dirty="0" smtClean="0"/>
              <a:t> </a:t>
            </a:r>
            <a:r>
              <a:rPr lang="en-US" b="1" dirty="0" err="1" smtClean="0"/>
              <a:t>Pemerintah</a:t>
            </a:r>
            <a:r>
              <a:rPr lang="en-US" b="1" dirty="0" smtClean="0"/>
              <a:t> </a:t>
            </a:r>
            <a:r>
              <a:rPr lang="en-US" b="1" dirty="0" err="1" smtClean="0"/>
              <a:t>Desa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Masyarakat</a:t>
            </a:r>
            <a:r>
              <a:rPr lang="en-US" b="1" dirty="0" smtClean="0"/>
              <a:t> yang </a:t>
            </a:r>
            <a:r>
              <a:rPr lang="en-US" b="1" dirty="0" err="1" smtClean="0"/>
              <a:t>bermartabat</a:t>
            </a:r>
            <a:r>
              <a:rPr lang="en-US" b="1" dirty="0" smtClean="0"/>
              <a:t>  </a:t>
            </a:r>
            <a:r>
              <a:rPr lang="en-US" b="1" dirty="0" err="1" smtClean="0"/>
              <a:t>baik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maju</a:t>
            </a:r>
            <a:r>
              <a:rPr lang="en-US" b="1" dirty="0" smtClean="0"/>
              <a:t>, </a:t>
            </a:r>
            <a:r>
              <a:rPr lang="en-US" b="1" dirty="0" err="1" smtClean="0"/>
              <a:t>menuju</a:t>
            </a:r>
            <a:r>
              <a:rPr lang="en-US" b="1" dirty="0" smtClean="0"/>
              <a:t> </a:t>
            </a:r>
            <a:r>
              <a:rPr lang="en-US" b="1" dirty="0" err="1" smtClean="0"/>
              <a:t>Kesejahteraan</a:t>
            </a:r>
            <a:r>
              <a:rPr lang="en-US" b="1" dirty="0" smtClean="0"/>
              <a:t> </a:t>
            </a:r>
            <a:r>
              <a:rPr lang="en-US" b="1" dirty="0" err="1" smtClean="0"/>
              <a:t>Bersama</a:t>
            </a:r>
            <a:r>
              <a:rPr lang="en-US" b="1" dirty="0" smtClean="0"/>
              <a:t> </a:t>
            </a:r>
            <a:r>
              <a:rPr lang="en-US" b="1" dirty="0" err="1" smtClean="0"/>
              <a:t>Berlandaskan</a:t>
            </a:r>
            <a:r>
              <a:rPr lang="en-US" b="1" dirty="0" smtClean="0"/>
              <a:t> </a:t>
            </a:r>
            <a:r>
              <a:rPr lang="en-US" b="1" dirty="0" err="1" smtClean="0"/>
              <a:t>Iman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Taqwa</a:t>
            </a:r>
            <a:r>
              <a:rPr lang="en-US" dirty="0" smtClean="0"/>
              <a:t> “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</a:t>
            </a:r>
            <a:r>
              <a:rPr lang="en-US" dirty="0" err="1" smtClean="0"/>
              <a:t>Visi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Misi</a:t>
            </a:r>
            <a:r>
              <a:rPr lang="en-US" dirty="0" smtClean="0"/>
              <a:t> :</a:t>
            </a:r>
          </a:p>
          <a:p>
            <a:pPr lvl="1"/>
            <a:r>
              <a:rPr lang="fi-FI" dirty="0" smtClean="0"/>
              <a:t>Pengembangan jaring aspirasi masyarakat</a:t>
            </a:r>
          </a:p>
          <a:p>
            <a:pPr lvl="1"/>
            <a:r>
              <a:rPr lang="en-US" dirty="0" err="1" smtClean="0"/>
              <a:t>Pengembangan</a:t>
            </a:r>
            <a:r>
              <a:rPr lang="en-US" dirty="0" smtClean="0"/>
              <a:t> SDM </a:t>
            </a:r>
            <a:r>
              <a:rPr lang="en-US" dirty="0" err="1" smtClean="0"/>
              <a:t>Aparat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SDM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lvl="1"/>
            <a:r>
              <a:rPr lang="en-US" dirty="0" smtClean="0"/>
              <a:t>Pembangunan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prasarana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9144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PROYEKSI PENDAPATAN &amp; RENCANA PROGRAM YANG AKAN DIDANAI DARI APBDESA TAHUN 2019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907760"/>
          </a:xfrm>
        </p:spPr>
        <p:txBody>
          <a:bodyPr/>
          <a:lstStyle/>
          <a:p>
            <a:r>
              <a:rPr lang="en-US" sz="2400" b="1" dirty="0" smtClean="0"/>
              <a:t>PROYEKSI PENDAPATAN :</a:t>
            </a:r>
          </a:p>
          <a:p>
            <a:endParaRPr lang="en-US" sz="2400" b="1" dirty="0" smtClean="0"/>
          </a:p>
          <a:p>
            <a:pPr lvl="1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21016222"/>
              </p:ext>
            </p:extLst>
          </p:nvPr>
        </p:nvGraphicFramePr>
        <p:xfrm>
          <a:off x="1371600" y="1810649"/>
          <a:ext cx="7543800" cy="4622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575"/>
                <a:gridCol w="3851917"/>
                <a:gridCol w="1773054"/>
                <a:gridCol w="1364254"/>
              </a:tblGrid>
              <a:tr h="3074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NO.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URAIAN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TAHUN 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74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0560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Pendapatan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Asli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Desa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: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1.394.401.860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183.500.000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746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Hasil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Usaha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Desa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BumDesa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4.000.000      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4.000.000      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746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Hasil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Pengelolaan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Aset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Desa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746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Sewa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Kios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Desa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1.000.000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1.000.000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746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Sewa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Kursi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Milik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Desa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1.600.000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1.800.000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746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- Lain-Lain PAD yang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sah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746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Pendapatan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Bunga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Bank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4.200.000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4.500.000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746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Sewa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tanah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Kas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untuk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bangunan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1.000.000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1.000.000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746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Sewa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tanah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kas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untuk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Pertanian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20.000.000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23.000.000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4376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-</a:t>
                      </a:r>
                      <a:r>
                        <a:rPr lang="en-ID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Pungutan</a:t>
                      </a:r>
                      <a:r>
                        <a:rPr lang="en-ID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Persiapan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PTSL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150.000.000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459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Pelepasan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tanah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kas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Terkena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JJLS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1.363.101.860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   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</a:t>
            </a:r>
            <a:r>
              <a:rPr lang="en-US" dirty="0" err="1" smtClean="0"/>
              <a:t>proyeksi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99354860"/>
              </p:ext>
            </p:extLst>
          </p:nvPr>
        </p:nvGraphicFramePr>
        <p:xfrm>
          <a:off x="457200" y="1143000"/>
          <a:ext cx="8229600" cy="496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3276600"/>
                <a:gridCol w="1905000"/>
                <a:gridCol w="2209800"/>
              </a:tblGrid>
              <a:tr h="4569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NO.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URAIAN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TAHUN 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69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6976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Pendapatan Transfer 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1.495.835.100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1.495.835.100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69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Dana Desa (DD)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784.590.000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784.590.000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69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Bagi Hasil Pajak Daerah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25.796.500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25.796.500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69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Bagi hasil retribusi Dearah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21.029.700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21.029.700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69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Alokasi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Dana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Desa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(ADD)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664.418.900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664.418.900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781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Bantuan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Keuangan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Kabupaten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(BKK)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- </a:t>
                      </a:r>
                    </a:p>
                  </a:txBody>
                  <a:tcPr marL="9525" marR="9525" marT="9525" marB="0" anchor="b"/>
                </a:tc>
              </a:tr>
              <a:tr h="4569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Bantuan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Keuangan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Propinsi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-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- </a:t>
                      </a:r>
                    </a:p>
                  </a:txBody>
                  <a:tcPr marL="9525" marR="9525" marT="9525" marB="0" anchor="b"/>
                </a:tc>
              </a:tr>
              <a:tr h="45697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Bantuan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Keuangan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Pemerintah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-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-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</a:t>
            </a:r>
            <a:r>
              <a:rPr lang="en-US" dirty="0" err="1" smtClean="0"/>
              <a:t>proyeksi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97191615"/>
              </p:ext>
            </p:extLst>
          </p:nvPr>
        </p:nvGraphicFramePr>
        <p:xfrm>
          <a:off x="457200" y="1600200"/>
          <a:ext cx="8001000" cy="3711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833"/>
                <a:gridCol w="3373967"/>
                <a:gridCol w="1826537"/>
                <a:gridCol w="2059663"/>
              </a:tblGrid>
              <a:tr h="3708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NO.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URAIAN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TAHUN 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Lain-lain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Pendapatan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yang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sah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13.500.000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14.200.000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Hibah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sumbangan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pihak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ketiga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9.000.000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9.000.000 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Surplus UPK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9.000.000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9.000.000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Sumbangan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Pihak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D" sz="2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Ketiga</a:t>
                      </a:r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(Air)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700.000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259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Insentif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lunas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PBB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4.500.000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4.500.000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2.903.736.960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1.693.535.100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RENCANA PROGRAM TH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BIDANG PENYELENGGARAAN PEMERINTAHAN DESA :</a:t>
            </a:r>
          </a:p>
          <a:p>
            <a:pPr lvl="1"/>
            <a:r>
              <a:rPr lang="en-US" sz="2400" dirty="0" err="1" smtClean="0"/>
              <a:t>Siltap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Tunjangan</a:t>
            </a:r>
            <a:r>
              <a:rPr lang="en-US" sz="2400" dirty="0" smtClean="0"/>
              <a:t> </a:t>
            </a:r>
            <a:r>
              <a:rPr lang="en-US" sz="2400" dirty="0" err="1" smtClean="0"/>
              <a:t>Kepala</a:t>
            </a:r>
            <a:r>
              <a:rPr lang="en-US" sz="2400" dirty="0" smtClean="0"/>
              <a:t> </a:t>
            </a:r>
            <a:r>
              <a:rPr lang="en-US" sz="2400" dirty="0" err="1"/>
              <a:t>D</a:t>
            </a:r>
            <a:r>
              <a:rPr lang="en-US" sz="2400" dirty="0" err="1" smtClean="0"/>
              <a:t>esa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Perangkat</a:t>
            </a:r>
            <a:r>
              <a:rPr lang="en-US" sz="2400" dirty="0" smtClean="0"/>
              <a:t> </a:t>
            </a:r>
            <a:r>
              <a:rPr lang="en-US" sz="2400" dirty="0" err="1" smtClean="0"/>
              <a:t>Desa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err="1" smtClean="0"/>
              <a:t>Tunjangan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Operasional</a:t>
            </a:r>
            <a:r>
              <a:rPr lang="en-US" sz="2400" dirty="0" smtClean="0"/>
              <a:t> BPD </a:t>
            </a:r>
          </a:p>
          <a:p>
            <a:pPr lvl="1"/>
            <a:r>
              <a:rPr lang="en-US" sz="2400" dirty="0" err="1" smtClean="0"/>
              <a:t>Operasional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Desa</a:t>
            </a:r>
            <a:endParaRPr lang="en-US" sz="2400" dirty="0" smtClean="0"/>
          </a:p>
          <a:p>
            <a:pPr lvl="1"/>
            <a:r>
              <a:rPr lang="en-US" sz="2400" dirty="0" smtClean="0"/>
              <a:t> </a:t>
            </a:r>
            <a:r>
              <a:rPr lang="en-US" sz="2400" dirty="0" err="1" smtClean="0"/>
              <a:t>Penyediaan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</a:t>
            </a:r>
            <a:r>
              <a:rPr lang="en-US" sz="2400" dirty="0" err="1" smtClean="0"/>
              <a:t>Perbaikan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peralatan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err="1" smtClean="0"/>
              <a:t>Penyediaan</a:t>
            </a:r>
            <a:r>
              <a:rPr lang="en-US" sz="2400" dirty="0" smtClean="0"/>
              <a:t> </a:t>
            </a:r>
            <a:r>
              <a:rPr lang="en-US" sz="2400" dirty="0" err="1" smtClean="0"/>
              <a:t>peralatan</a:t>
            </a:r>
            <a:r>
              <a:rPr lang="en-US" sz="2400" dirty="0" smtClean="0"/>
              <a:t> </a:t>
            </a:r>
            <a:r>
              <a:rPr lang="en-US" sz="2400" dirty="0" err="1" smtClean="0"/>
              <a:t>rumah</a:t>
            </a:r>
            <a:r>
              <a:rPr lang="en-US" sz="2400" dirty="0" smtClean="0"/>
              <a:t> </a:t>
            </a:r>
            <a:r>
              <a:rPr lang="en-US" sz="2400" dirty="0" err="1" smtClean="0"/>
              <a:t>tangga</a:t>
            </a:r>
            <a:endParaRPr lang="en-US" sz="2400" dirty="0" smtClean="0"/>
          </a:p>
          <a:p>
            <a:pPr lvl="1"/>
            <a:r>
              <a:rPr lang="en-US" sz="2400" dirty="0" err="1" smtClean="0"/>
              <a:t>Pengadaan</a:t>
            </a:r>
            <a:r>
              <a:rPr lang="en-US" sz="2400" dirty="0" smtClean="0"/>
              <a:t> </a:t>
            </a:r>
            <a:r>
              <a:rPr lang="en-US" sz="2400" dirty="0" err="1" smtClean="0"/>
              <a:t>perlengkapan</a:t>
            </a:r>
            <a:r>
              <a:rPr lang="en-US" sz="2400" dirty="0" smtClean="0"/>
              <a:t> </a:t>
            </a:r>
            <a:r>
              <a:rPr lang="en-US" sz="2400" dirty="0" err="1" smtClean="0"/>
              <a:t>gedung</a:t>
            </a:r>
            <a:r>
              <a:rPr lang="en-US" sz="2400" dirty="0" smtClean="0"/>
              <a:t> </a:t>
            </a:r>
            <a:r>
              <a:rPr lang="en-US" sz="2400" dirty="0" err="1" smtClean="0"/>
              <a:t>kantor</a:t>
            </a:r>
            <a:r>
              <a:rPr lang="en-US" sz="2400" dirty="0" smtClean="0"/>
              <a:t> </a:t>
            </a:r>
            <a:r>
              <a:rPr lang="en-US" sz="2400" dirty="0" err="1" smtClean="0"/>
              <a:t>Desa</a:t>
            </a:r>
            <a:endParaRPr lang="en-US" sz="2400" dirty="0" smtClean="0"/>
          </a:p>
          <a:p>
            <a:pPr lvl="1"/>
            <a:r>
              <a:rPr lang="en-US" sz="2400" dirty="0" err="1" smtClean="0"/>
              <a:t>Pengadaan</a:t>
            </a:r>
            <a:r>
              <a:rPr lang="en-US" sz="2400" dirty="0" smtClean="0"/>
              <a:t> </a:t>
            </a:r>
            <a:r>
              <a:rPr lang="en-US" sz="2400" dirty="0" err="1" smtClean="0"/>
              <a:t>peralatan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endParaRPr lang="en-US" sz="2400" dirty="0" smtClean="0"/>
          </a:p>
          <a:p>
            <a:pPr lvl="1"/>
            <a:r>
              <a:rPr lang="en-US" sz="2400" dirty="0" err="1" smtClean="0"/>
              <a:t>Pemeliharaan</a:t>
            </a:r>
            <a:r>
              <a:rPr lang="en-US" sz="2400" dirty="0" smtClean="0"/>
              <a:t> </a:t>
            </a:r>
            <a:r>
              <a:rPr lang="en-US" sz="2400" dirty="0" err="1" smtClean="0"/>
              <a:t>rutin</a:t>
            </a:r>
            <a:r>
              <a:rPr lang="en-US" sz="2400" dirty="0" smtClean="0"/>
              <a:t>/</a:t>
            </a:r>
            <a:r>
              <a:rPr lang="en-US" sz="2400" dirty="0" err="1" smtClean="0"/>
              <a:t>berkala</a:t>
            </a:r>
            <a:r>
              <a:rPr lang="en-US" sz="2400" dirty="0" smtClean="0"/>
              <a:t> </a:t>
            </a:r>
            <a:r>
              <a:rPr lang="en-US" sz="2400" dirty="0" err="1" smtClean="0"/>
              <a:t>kendaraan</a:t>
            </a:r>
            <a:r>
              <a:rPr lang="en-US" sz="2400" dirty="0" smtClean="0"/>
              <a:t> </a:t>
            </a:r>
            <a:r>
              <a:rPr lang="en-US" sz="2400" dirty="0" err="1" smtClean="0"/>
              <a:t>dinas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err="1" smtClean="0"/>
              <a:t>Pemeliharaan</a:t>
            </a:r>
            <a:r>
              <a:rPr lang="en-US" sz="2400" dirty="0" smtClean="0"/>
              <a:t> </a:t>
            </a:r>
            <a:r>
              <a:rPr lang="en-US" sz="2400" dirty="0" err="1" smtClean="0"/>
              <a:t>rutin</a:t>
            </a:r>
            <a:r>
              <a:rPr lang="en-US" sz="2400" dirty="0" smtClean="0"/>
              <a:t>/</a:t>
            </a:r>
            <a:r>
              <a:rPr lang="en-US" sz="2400" dirty="0" err="1" smtClean="0"/>
              <a:t>berkala</a:t>
            </a:r>
            <a:r>
              <a:rPr lang="en-US" sz="2400" dirty="0" smtClean="0"/>
              <a:t> </a:t>
            </a:r>
            <a:r>
              <a:rPr lang="en-US" sz="2400" dirty="0" err="1" smtClean="0"/>
              <a:t>meubeleur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err="1" smtClean="0"/>
              <a:t>Pemeliharaan</a:t>
            </a:r>
            <a:r>
              <a:rPr lang="en-US" sz="2400" dirty="0" smtClean="0"/>
              <a:t> </a:t>
            </a:r>
            <a:r>
              <a:rPr lang="en-US" sz="2400" dirty="0" err="1" smtClean="0"/>
              <a:t>rutin</a:t>
            </a:r>
            <a:r>
              <a:rPr lang="en-US" sz="2400" dirty="0" smtClean="0"/>
              <a:t>/</a:t>
            </a:r>
            <a:r>
              <a:rPr lang="en-US" sz="2400" dirty="0" err="1" smtClean="0"/>
              <a:t>berkala</a:t>
            </a:r>
            <a:r>
              <a:rPr lang="en-US" sz="2400" dirty="0" smtClean="0"/>
              <a:t> </a:t>
            </a:r>
            <a:r>
              <a:rPr lang="en-US" sz="2400" dirty="0" err="1" smtClean="0"/>
              <a:t>balai</a:t>
            </a:r>
            <a:r>
              <a:rPr lang="en-US" sz="2400" dirty="0" smtClean="0"/>
              <a:t> </a:t>
            </a:r>
            <a:r>
              <a:rPr lang="en-US" sz="2400" dirty="0" err="1" smtClean="0"/>
              <a:t>desa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err="1" smtClean="0"/>
              <a:t>Rehabilitasi</a:t>
            </a:r>
            <a:r>
              <a:rPr lang="en-US" sz="2400" dirty="0" smtClean="0"/>
              <a:t> </a:t>
            </a:r>
            <a:r>
              <a:rPr lang="en-US" sz="2400" dirty="0" err="1" smtClean="0"/>
              <a:t>sedang</a:t>
            </a:r>
            <a:r>
              <a:rPr lang="en-US" sz="2400" dirty="0" smtClean="0"/>
              <a:t>/</a:t>
            </a:r>
            <a:r>
              <a:rPr lang="en-US" sz="2400" dirty="0" err="1" smtClean="0"/>
              <a:t>berat</a:t>
            </a:r>
            <a:r>
              <a:rPr lang="en-US" sz="2400" dirty="0" smtClean="0"/>
              <a:t> </a:t>
            </a:r>
            <a:r>
              <a:rPr lang="en-US" sz="2400" dirty="0" err="1" smtClean="0"/>
              <a:t>gedung</a:t>
            </a:r>
            <a:r>
              <a:rPr lang="en-US" sz="2400" dirty="0" smtClean="0"/>
              <a:t> </a:t>
            </a:r>
            <a:r>
              <a:rPr lang="en-US" sz="2400" dirty="0" err="1" smtClean="0"/>
              <a:t>kantor</a:t>
            </a:r>
            <a:r>
              <a:rPr lang="en-US" sz="2400" dirty="0" smtClean="0"/>
              <a:t> (</a:t>
            </a:r>
            <a:r>
              <a:rPr lang="en-US" sz="2400" dirty="0" err="1" smtClean="0"/>
              <a:t>lantai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selatan</a:t>
            </a:r>
            <a:r>
              <a:rPr lang="en-US" sz="2400" dirty="0" smtClean="0"/>
              <a:t>) </a:t>
            </a:r>
          </a:p>
          <a:p>
            <a:pPr lvl="1"/>
            <a:r>
              <a:rPr lang="en-US" sz="2400" dirty="0" err="1" smtClean="0"/>
              <a:t>Operasional</a:t>
            </a:r>
            <a:r>
              <a:rPr lang="en-US" sz="2400" dirty="0" smtClean="0"/>
              <a:t> RT/RW </a:t>
            </a: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Lanjutan</a:t>
            </a:r>
            <a:r>
              <a:rPr lang="en-US" sz="3200" dirty="0" smtClean="0"/>
              <a:t> </a:t>
            </a:r>
            <a:r>
              <a:rPr lang="en-US" sz="3200" dirty="0" err="1" smtClean="0"/>
              <a:t>rencana</a:t>
            </a:r>
            <a:r>
              <a:rPr lang="en-US" sz="3200" dirty="0" smtClean="0"/>
              <a:t> program </a:t>
            </a:r>
            <a:r>
              <a:rPr lang="en-US" sz="3200" dirty="0" err="1" smtClean="0"/>
              <a:t>bidang</a:t>
            </a:r>
            <a:r>
              <a:rPr lang="en-US" sz="3200" dirty="0" smtClean="0"/>
              <a:t> </a:t>
            </a:r>
            <a:r>
              <a:rPr lang="en-US" sz="3200" dirty="0" err="1" smtClean="0"/>
              <a:t>penyelenggaraan</a:t>
            </a:r>
            <a:r>
              <a:rPr lang="en-US" sz="3200" dirty="0" smtClean="0"/>
              <a:t> </a:t>
            </a:r>
            <a:r>
              <a:rPr lang="en-US" sz="3200" dirty="0" err="1" smtClean="0"/>
              <a:t>pemerintahan</a:t>
            </a:r>
            <a:r>
              <a:rPr lang="en-US" sz="3200" dirty="0" smtClean="0"/>
              <a:t> </a:t>
            </a:r>
            <a:r>
              <a:rPr lang="en-US" sz="3200" dirty="0" err="1" smtClean="0"/>
              <a:t>desa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16004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 err="1" smtClean="0"/>
              <a:t>Operasional</a:t>
            </a:r>
            <a:r>
              <a:rPr lang="en-US" dirty="0" smtClean="0"/>
              <a:t> PKK</a:t>
            </a:r>
          </a:p>
          <a:p>
            <a:pPr lvl="1"/>
            <a:r>
              <a:rPr lang="en-US" dirty="0" err="1" smtClean="0"/>
              <a:t>Operasional</a:t>
            </a:r>
            <a:r>
              <a:rPr lang="en-US" dirty="0" smtClean="0"/>
              <a:t> LPMD  </a:t>
            </a:r>
          </a:p>
          <a:p>
            <a:pPr lvl="1"/>
            <a:r>
              <a:rPr lang="en-US" dirty="0" err="1" smtClean="0"/>
              <a:t>Operasional</a:t>
            </a:r>
            <a:r>
              <a:rPr lang="en-US" dirty="0" smtClean="0"/>
              <a:t> </a:t>
            </a:r>
            <a:r>
              <a:rPr lang="en-US" dirty="0" err="1" smtClean="0"/>
              <a:t>Karangtaruna</a:t>
            </a:r>
            <a:endParaRPr lang="en-US" dirty="0" smtClean="0"/>
          </a:p>
          <a:p>
            <a:pPr lvl="1"/>
            <a:r>
              <a:rPr lang="en-US" dirty="0" err="1" smtClean="0"/>
              <a:t>Pengadaan</a:t>
            </a:r>
            <a:r>
              <a:rPr lang="en-US" dirty="0" smtClean="0"/>
              <a:t> </a:t>
            </a:r>
            <a:r>
              <a:rPr lang="en-US" dirty="0" err="1" smtClean="0"/>
              <a:t>seragam</a:t>
            </a:r>
            <a:r>
              <a:rPr lang="en-US" dirty="0" smtClean="0"/>
              <a:t>/</a:t>
            </a:r>
            <a:r>
              <a:rPr lang="en-US" dirty="0" err="1" smtClean="0"/>
              <a:t>pakaian</a:t>
            </a:r>
            <a:r>
              <a:rPr lang="en-US" dirty="0" smtClean="0"/>
              <a:t> </a:t>
            </a:r>
            <a:r>
              <a:rPr lang="en-US" dirty="0" err="1" smtClean="0"/>
              <a:t>dinas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Penyediaan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bacaan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monografi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profil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(SID)</a:t>
            </a:r>
          </a:p>
          <a:p>
            <a:pPr lvl="1"/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RKPDesa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Lanjutan</a:t>
            </a:r>
            <a:r>
              <a:rPr lang="en-US" sz="3200" dirty="0" smtClean="0"/>
              <a:t> </a:t>
            </a:r>
            <a:r>
              <a:rPr lang="en-US" sz="3200" dirty="0" err="1" smtClean="0"/>
              <a:t>rencana</a:t>
            </a:r>
            <a:r>
              <a:rPr lang="en-US" sz="3200" dirty="0" smtClean="0"/>
              <a:t> program </a:t>
            </a:r>
            <a:r>
              <a:rPr lang="en-US" sz="3200" dirty="0" err="1" smtClean="0"/>
              <a:t>bidang</a:t>
            </a:r>
            <a:r>
              <a:rPr lang="en-US" sz="3200" dirty="0" smtClean="0"/>
              <a:t> </a:t>
            </a:r>
            <a:r>
              <a:rPr lang="en-US" sz="3200" dirty="0" err="1" smtClean="0"/>
              <a:t>penyelenggaraan</a:t>
            </a:r>
            <a:r>
              <a:rPr lang="en-US" sz="3200" dirty="0" smtClean="0"/>
              <a:t> </a:t>
            </a:r>
            <a:r>
              <a:rPr lang="en-US" sz="3200" dirty="0" err="1" smtClean="0"/>
              <a:t>pemerintahan</a:t>
            </a:r>
            <a:r>
              <a:rPr lang="en-US" sz="3200" dirty="0" smtClean="0"/>
              <a:t> </a:t>
            </a:r>
            <a:r>
              <a:rPr lang="en-US" sz="3200" dirty="0" err="1" smtClean="0"/>
              <a:t>desa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RKPDesa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Musyawarah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Musrenbang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Peraturana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APBDesa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APBDesa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bulanan</a:t>
            </a:r>
            <a:r>
              <a:rPr lang="en-US" dirty="0" smtClean="0"/>
              <a:t>/SPJ </a:t>
            </a:r>
            <a:r>
              <a:rPr lang="en-US" dirty="0" err="1" smtClean="0"/>
              <a:t>semesteran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Pertanggungjawaban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APBDesa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Intensifikasi</a:t>
            </a:r>
            <a:r>
              <a:rPr lang="en-US" dirty="0" smtClean="0"/>
              <a:t> </a:t>
            </a:r>
            <a:r>
              <a:rPr lang="en-US" dirty="0" err="1" smtClean="0"/>
              <a:t>Pemungutan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Daerah /PBB </a:t>
            </a:r>
          </a:p>
          <a:p>
            <a:pPr lvl="1"/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pintu</a:t>
            </a:r>
            <a:r>
              <a:rPr lang="en-US" dirty="0" smtClean="0"/>
              <a:t>/ </a:t>
            </a:r>
            <a:r>
              <a:rPr lang="en-US" dirty="0" err="1" smtClean="0"/>
              <a:t>terpadu</a:t>
            </a:r>
            <a:endParaRPr lang="en-US" dirty="0" smtClean="0"/>
          </a:p>
          <a:p>
            <a:pPr lvl="1"/>
            <a:r>
              <a:rPr lang="en-US" dirty="0" err="1" smtClean="0"/>
              <a:t>Penyusunan</a:t>
            </a:r>
            <a:r>
              <a:rPr lang="en-US" dirty="0" smtClean="0"/>
              <a:t> LPPD </a:t>
            </a:r>
            <a:r>
              <a:rPr lang="en-US" dirty="0" err="1" smtClean="0"/>
              <a:t>dan</a:t>
            </a:r>
            <a:r>
              <a:rPr lang="en-US" dirty="0" smtClean="0"/>
              <a:t> IPPD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Pengadaan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r>
              <a:rPr lang="en-US" dirty="0" smtClean="0"/>
              <a:t> </a:t>
            </a:r>
            <a:r>
              <a:rPr lang="en-US" dirty="0" err="1" smtClean="0"/>
              <a:t>arsip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438</TotalTime>
  <Words>731</Words>
  <Application>Microsoft Office PowerPoint</Application>
  <PresentationFormat>On-screen Show (4:3)</PresentationFormat>
  <Paragraphs>204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Metro</vt:lpstr>
      <vt:lpstr>PAPARAN KEPALA DESA MUSRENBANGDES TAHUN 2018</vt:lpstr>
      <vt:lpstr>VISI MISI KEPALA DESA</vt:lpstr>
      <vt:lpstr>Lanjutan Visi dan Misi</vt:lpstr>
      <vt:lpstr>PROYEKSI PENDAPATAN &amp; RENCANA PROGRAM YANG AKAN DIDANAI DARI APBDESA TAHUN 2019</vt:lpstr>
      <vt:lpstr>Lanjutan proyeksi pendapatan</vt:lpstr>
      <vt:lpstr>Lanjutan proyeksi pendapatan</vt:lpstr>
      <vt:lpstr>RENCANA PROGRAM TH 2019</vt:lpstr>
      <vt:lpstr>Lanjutan rencana program bidang penyelenggaraan pemerintahan desa </vt:lpstr>
      <vt:lpstr>Lanjutan rencana program bidang penyelenggaraan pemerintahan desa </vt:lpstr>
      <vt:lpstr>Lanjutan rencana program bidang penyelenggaraan pemerintahan desa </vt:lpstr>
      <vt:lpstr>RENCANA PROGRAM BIDANG PEMBANGUNAN</vt:lpstr>
      <vt:lpstr>RENCANA PROGRAM BIDANG PEMBINAAN KEMASYARAKATAN</vt:lpstr>
      <vt:lpstr>LANJUTAN RENCANA PROGRAM BIDANG PEMBINAAN KEMASYARAKATAN</vt:lpstr>
      <vt:lpstr>RENCANA PROGRAM  BIDANG PEMBERDAYAAN MASYARAKAT</vt:lpstr>
      <vt:lpstr>LANJUTAN RENCANA PROGRAM  BIDANG PEMBERDAYAAN MASYARAKAT</vt:lpstr>
      <vt:lpstr>LANJUTAN RENCANA PROGRAM  BIDANG PEMBERDAYAAN MASYARAKAT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PAPARAN KEPALA DESA MUSRENBANGDES TAHUN 2017</dc:title>
  <dc:creator>acer</dc:creator>
  <cp:lastModifiedBy>kel_karangwuni</cp:lastModifiedBy>
  <cp:revision>34</cp:revision>
  <cp:lastPrinted>2018-09-21T04:44:16Z</cp:lastPrinted>
  <dcterms:created xsi:type="dcterms:W3CDTF">2006-08-16T00:00:00Z</dcterms:created>
  <dcterms:modified xsi:type="dcterms:W3CDTF">2018-09-24T04:26:38Z</dcterms:modified>
</cp:coreProperties>
</file>